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CA51-6BCB-48C1-B1D3-FE13B765F984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5B51-7BB7-431C-878C-9C2E6554E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7000">
    <p:comb/>
    <p:sndAc>
      <p:stSnd>
        <p:snd r:embed="rId1" name="breeze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CA51-6BCB-48C1-B1D3-FE13B765F984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5B51-7BB7-431C-878C-9C2E6554E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7000">
    <p:comb/>
    <p:sndAc>
      <p:stSnd>
        <p:snd r:embed="rId1" name="breez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CA51-6BCB-48C1-B1D3-FE13B765F984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5B51-7BB7-431C-878C-9C2E6554E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7000">
    <p:comb/>
    <p:sndAc>
      <p:stSnd>
        <p:snd r:embed="rId1" name="breez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CA51-6BCB-48C1-B1D3-FE13B765F984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5B51-7BB7-431C-878C-9C2E6554E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7000">
    <p:comb/>
    <p:sndAc>
      <p:stSnd>
        <p:snd r:embed="rId1" name="breez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CA51-6BCB-48C1-B1D3-FE13B765F984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5B51-7BB7-431C-878C-9C2E6554E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7000">
    <p:comb/>
    <p:sndAc>
      <p:stSnd>
        <p:snd r:embed="rId1" name="breez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CA51-6BCB-48C1-B1D3-FE13B765F984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5B51-7BB7-431C-878C-9C2E6554E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7000">
    <p:comb/>
    <p:sndAc>
      <p:stSnd>
        <p:snd r:embed="rId1" name="breez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CA51-6BCB-48C1-B1D3-FE13B765F984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5B51-7BB7-431C-878C-9C2E6554E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7000">
    <p:comb/>
    <p:sndAc>
      <p:stSnd>
        <p:snd r:embed="rId1" name="breez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CA51-6BCB-48C1-B1D3-FE13B765F984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5B51-7BB7-431C-878C-9C2E6554E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7000">
    <p:comb/>
    <p:sndAc>
      <p:stSnd>
        <p:snd r:embed="rId1" name="breez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CA51-6BCB-48C1-B1D3-FE13B765F984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5B51-7BB7-431C-878C-9C2E6554E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7000">
    <p:comb/>
    <p:sndAc>
      <p:stSnd>
        <p:snd r:embed="rId1" name="breez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CA51-6BCB-48C1-B1D3-FE13B765F984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5B51-7BB7-431C-878C-9C2E6554E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7000">
    <p:comb/>
    <p:sndAc>
      <p:stSnd>
        <p:snd r:embed="rId1" name="breez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CA51-6BCB-48C1-B1D3-FE13B765F984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1815B51-7BB7-431C-878C-9C2E6554EF0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7000">
    <p:comb/>
    <p:sndAc>
      <p:stSnd>
        <p:snd r:embed="rId1" name="breez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C4CA51-6BCB-48C1-B1D3-FE13B765F984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815B51-7BB7-431C-878C-9C2E6554EF0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Tm="7000">
    <p:comb/>
    <p:sndAc>
      <p:stSnd>
        <p:snd r:embed="rId13" name="breeze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1785926"/>
            <a:ext cx="8062912" cy="2786082"/>
          </a:xfrm>
        </p:spPr>
        <p:txBody>
          <a:bodyPr>
            <a:noAutofit/>
          </a:bodyPr>
          <a:lstStyle/>
          <a:p>
            <a:pPr algn="ctr"/>
            <a:r>
              <a:rPr lang="uk-UA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Превентивне виховання   </a:t>
            </a:r>
            <a:endParaRPr lang="ru-RU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7000">
    <p:comb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Превентивне виховання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uk-UA" b="1" dirty="0" smtClean="0"/>
              <a:t>Це цілісна система підготовчих, профілактичних дій педагога з метою запобігання формування негативних звичок, рис характеру та прояв асоціативної поведінки дітей, а також організація належного догляду за їхньою діяльністю</a:t>
            </a:r>
            <a:endParaRPr lang="ru-RU" b="1" dirty="0"/>
          </a:p>
        </p:txBody>
      </p:sp>
    </p:spTree>
  </p:cSld>
  <p:clrMapOvr>
    <a:masterClrMapping/>
  </p:clrMapOvr>
  <p:transition advTm="7000">
    <p:comb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dirty="0" smtClean="0"/>
              <a:t>Методи :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uk-UA" sz="4000" dirty="0" err="1" smtClean="0"/>
              <a:t>Казкотерапія</a:t>
            </a:r>
            <a:endParaRPr lang="uk-UA" sz="4000" dirty="0" smtClean="0"/>
          </a:p>
          <a:p>
            <a:pPr>
              <a:buFontTx/>
              <a:buChar char="-"/>
            </a:pPr>
            <a:r>
              <a:rPr lang="uk-UA" sz="4000" dirty="0" smtClean="0"/>
              <a:t>Арт-терапія</a:t>
            </a:r>
          </a:p>
          <a:p>
            <a:pPr>
              <a:buFontTx/>
              <a:buChar char="-"/>
            </a:pPr>
            <a:r>
              <a:rPr lang="uk-UA" sz="4000" dirty="0" smtClean="0"/>
              <a:t>Програвання ситуації</a:t>
            </a:r>
            <a:endParaRPr lang="ru-RU" sz="4000" dirty="0"/>
          </a:p>
        </p:txBody>
      </p:sp>
    </p:spTree>
  </p:cSld>
  <p:clrMapOvr>
    <a:masterClrMapping/>
  </p:clrMapOvr>
  <p:transition advTm="7000">
    <p:comb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A27025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 rot="420000">
            <a:off x="836202" y="3134344"/>
            <a:ext cx="4256430" cy="3192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7158" y="428604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err="1" smtClean="0">
                <a:solidFill>
                  <a:srgbClr val="00B050"/>
                </a:solidFill>
              </a:rPr>
              <a:t>Казкотерапія</a:t>
            </a:r>
            <a:endParaRPr lang="uk-UA" sz="2800" b="1" i="1" dirty="0" smtClean="0">
              <a:solidFill>
                <a:srgbClr val="00B050"/>
              </a:solidFill>
            </a:endParaRPr>
          </a:p>
        </p:txBody>
      </p:sp>
      <p:pic>
        <p:nvPicPr>
          <p:cNvPr id="9" name="Рисунок 8" descr="PA2702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20000">
            <a:off x="3485793" y="1433832"/>
            <a:ext cx="4617720" cy="34632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7000">
    <p:comb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PA27024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928802"/>
            <a:ext cx="4041775" cy="41029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Арт-терапія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PA270247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" y="2428868"/>
            <a:ext cx="4614866" cy="3524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7000">
    <p:comb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7030A0"/>
                </a:solidFill>
              </a:rPr>
              <a:t>Програвання ситуації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PA27025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57430"/>
            <a:ext cx="4038600" cy="3786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Содержимое 5" descr="PA27026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071678"/>
            <a:ext cx="4038600" cy="3580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Tm="7000">
    <p:comb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i="1" dirty="0" smtClean="0">
                <a:solidFill>
                  <a:srgbClr val="00B050"/>
                </a:solidFill>
              </a:rPr>
              <a:t>Щоб запобіжні заходи були ефективними, слід враховувати індивідуальні особливості кожної дитини.</a:t>
            </a:r>
            <a:endParaRPr lang="ru-RU" sz="40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Tm="7000">
    <p:comb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</TotalTime>
  <Words>60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Превентивне виховання   </vt:lpstr>
      <vt:lpstr>Превентивне виховання </vt:lpstr>
      <vt:lpstr>Методи :</vt:lpstr>
      <vt:lpstr>Слайд 4</vt:lpstr>
      <vt:lpstr>Арт-терапія</vt:lpstr>
      <vt:lpstr>Програвання ситуації</vt:lpstr>
      <vt:lpstr>Висновок: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Превентивне виховання   </dc:title>
  <dc:creator>Admin</dc:creator>
  <cp:lastModifiedBy>Admin</cp:lastModifiedBy>
  <cp:revision>5</cp:revision>
  <dcterms:created xsi:type="dcterms:W3CDTF">2013-10-28T09:04:33Z</dcterms:created>
  <dcterms:modified xsi:type="dcterms:W3CDTF">2013-10-28T09:51:19Z</dcterms:modified>
</cp:coreProperties>
</file>