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04942D-305C-4623-8263-8EE083766CF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037460-ACF9-44B8-993D-078EE7F033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Розвиток креативних здібностей у дітей 5-го року життя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К</a:t>
            </a:r>
            <a:r>
              <a:rPr lang="uk-UA" dirty="0" smtClean="0">
                <a:solidFill>
                  <a:srgbClr val="FFFF00"/>
                </a:solidFill>
              </a:rPr>
              <a:t>азки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65729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Арт - терапія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08913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Не кожна дитина стане в майбутньому художником, митцем. Але креативний прояв, творчу уяву, фантазування варто розкривати у кожного дошкільника.</a:t>
            </a:r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ctr">
              <a:spcAft>
                <a:spcPts val="0"/>
              </a:spcAft>
              <a:buNone/>
              <a:tabLst>
                <a:tab pos="666750" algn="l"/>
              </a:tabLst>
            </a:pPr>
            <a:r>
              <a:rPr lang="uk-UA" sz="3200" b="1" i="1" u="sng" dirty="0">
                <a:solidFill>
                  <a:srgbClr val="FFFF00"/>
                </a:solidFill>
                <a:latin typeface="Times New Roman"/>
                <a:ea typeface="Times New Roman"/>
              </a:rPr>
              <a:t>Діти, які пізнали радість напруженої, організованої, успішної навчальної праці, накопичують величезний запас оптимізму й творчої енергії</a:t>
            </a:r>
            <a:endParaRPr lang="ru-RU" sz="14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12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здібність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особистісних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становленню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800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10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розглядаємо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endParaRPr lang="ru-RU" sz="24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5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856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Складові креативних здібностей: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uk-UA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із важливих психічних процесів, що є складовою будь – якої творчої діяльності людини</a:t>
            </a:r>
            <a:r>
              <a:rPr lang="uk-UA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45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доволі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нестійкі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підпорядковуватися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задумам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підпорядковувати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продуктивну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фантазування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19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7\Desktop\фото заняття\SAM_17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709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7\Desktop\фото заняття\SAM_1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709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449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Шляхи розвитку</a:t>
            </a:r>
            <a:br>
              <a:rPr lang="uk-UA" dirty="0" smtClean="0"/>
            </a:br>
            <a:r>
              <a:rPr lang="uk-UA" sz="3600" dirty="0" smtClean="0">
                <a:solidFill>
                  <a:srgbClr val="FFFF00"/>
                </a:solidFill>
              </a:rPr>
              <a:t>колективне малювання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07" y="1882775"/>
            <a:ext cx="6097385" cy="4572000"/>
          </a:xfrm>
        </p:spPr>
      </p:pic>
    </p:spTree>
    <p:extLst>
      <p:ext uri="{BB962C8B-B14F-4D97-AF65-F5344CB8AC3E}">
        <p14:creationId xmlns:p14="http://schemas.microsoft.com/office/powerpoint/2010/main" val="511052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Ігри фантазування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42939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159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Розвиток креативних здібностей у дітей 5-го року життя</vt:lpstr>
      <vt:lpstr>Презентация PowerPoint</vt:lpstr>
      <vt:lpstr>Презентация PowerPoint</vt:lpstr>
      <vt:lpstr>Презентация PowerPoint</vt:lpstr>
      <vt:lpstr>Складові креативних здібностей:  Уява – один із важливих психічних процесів, що є складовою будь – якої творчої діяльності людини.   </vt:lpstr>
      <vt:lpstr>Презентация PowerPoint</vt:lpstr>
      <vt:lpstr>Презентация PowerPoint</vt:lpstr>
      <vt:lpstr>Шляхи розвитку колективне малювання</vt:lpstr>
      <vt:lpstr>Ігри фантазування</vt:lpstr>
      <vt:lpstr>Казки</vt:lpstr>
      <vt:lpstr>Арт - терапія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креативних здібностей у дітей 5-го року життя</dc:title>
  <dc:creator>w7</dc:creator>
  <cp:lastModifiedBy>user</cp:lastModifiedBy>
  <cp:revision>8</cp:revision>
  <dcterms:created xsi:type="dcterms:W3CDTF">2015-03-30T08:43:34Z</dcterms:created>
  <dcterms:modified xsi:type="dcterms:W3CDTF">2015-03-30T14:02:34Z</dcterms:modified>
</cp:coreProperties>
</file>